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5" r:id="rId6"/>
    <p:sldId id="267" r:id="rId7"/>
    <p:sldId id="269" r:id="rId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-18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FF217-DCB7-4A57-8C87-EFC7B6AC75E2}" type="datetimeFigureOut">
              <a:rPr lang="it-IT" smtClean="0"/>
              <a:pPr/>
              <a:t>19/05/2018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12B-3380-4FA0-B445-A51CA163C1E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012358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FF217-DCB7-4A57-8C87-EFC7B6AC75E2}" type="datetimeFigureOut">
              <a:rPr lang="it-IT" smtClean="0"/>
              <a:pPr/>
              <a:t>19/05/2018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12B-3380-4FA0-B445-A51CA163C1E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414703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FF217-DCB7-4A57-8C87-EFC7B6AC75E2}" type="datetimeFigureOut">
              <a:rPr lang="it-IT" smtClean="0"/>
              <a:pPr/>
              <a:t>19/05/2018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12B-3380-4FA0-B445-A51CA163C1E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129141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FF217-DCB7-4A57-8C87-EFC7B6AC75E2}" type="datetimeFigureOut">
              <a:rPr lang="it-IT" smtClean="0"/>
              <a:pPr/>
              <a:t>19/05/2018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12B-3380-4FA0-B445-A51CA163C1E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682298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FF217-DCB7-4A57-8C87-EFC7B6AC75E2}" type="datetimeFigureOut">
              <a:rPr lang="it-IT" smtClean="0"/>
              <a:pPr/>
              <a:t>19/05/2018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12B-3380-4FA0-B445-A51CA163C1E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032378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FF217-DCB7-4A57-8C87-EFC7B6AC75E2}" type="datetimeFigureOut">
              <a:rPr lang="it-IT" smtClean="0"/>
              <a:pPr/>
              <a:t>19/05/2018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12B-3380-4FA0-B445-A51CA163C1E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940244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FF217-DCB7-4A57-8C87-EFC7B6AC75E2}" type="datetimeFigureOut">
              <a:rPr lang="it-IT" smtClean="0"/>
              <a:pPr/>
              <a:t>19/05/2018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12B-3380-4FA0-B445-A51CA163C1E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010758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FF217-DCB7-4A57-8C87-EFC7B6AC75E2}" type="datetimeFigureOut">
              <a:rPr lang="it-IT" smtClean="0"/>
              <a:pPr/>
              <a:t>19/05/2018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12B-3380-4FA0-B445-A51CA163C1E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307867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FF217-DCB7-4A57-8C87-EFC7B6AC75E2}" type="datetimeFigureOut">
              <a:rPr lang="it-IT" smtClean="0"/>
              <a:pPr/>
              <a:t>19/05/2018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12B-3380-4FA0-B445-A51CA163C1E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141528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FF217-DCB7-4A57-8C87-EFC7B6AC75E2}" type="datetimeFigureOut">
              <a:rPr lang="it-IT" smtClean="0"/>
              <a:pPr/>
              <a:t>19/05/2018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12B-3380-4FA0-B445-A51CA163C1E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756273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FF217-DCB7-4A57-8C87-EFC7B6AC75E2}" type="datetimeFigureOut">
              <a:rPr lang="it-IT" smtClean="0"/>
              <a:pPr/>
              <a:t>19/05/2018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12B-3380-4FA0-B445-A51CA163C1E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239338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4FF217-DCB7-4A57-8C87-EFC7B6AC75E2}" type="datetimeFigureOut">
              <a:rPr lang="it-IT" smtClean="0"/>
              <a:pPr/>
              <a:t>19/05/2018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C912B-3380-4FA0-B445-A51CA163C1E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958041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395536" y="5949280"/>
            <a:ext cx="8280920" cy="648072"/>
          </a:xfrm>
        </p:spPr>
        <p:txBody>
          <a:bodyPr>
            <a:normAutofit lnSpcReduction="10000"/>
          </a:bodyPr>
          <a:lstStyle/>
          <a:p>
            <a:r>
              <a:rPr lang="it-IT" sz="1800" dirty="0" smtClean="0"/>
              <a:t>19 Luglio 2013 - CELEBRAZIONE 70° ANNIVERSARIO:</a:t>
            </a:r>
          </a:p>
          <a:p>
            <a:r>
              <a:rPr lang="it-IT" sz="1800" dirty="0" smtClean="0"/>
              <a:t>Sua Eminenza, il </a:t>
            </a:r>
            <a:r>
              <a:rPr lang="it-IT" sz="1800" b="1" dirty="0" smtClean="0"/>
              <a:t>Cardinale Agostino </a:t>
            </a:r>
            <a:r>
              <a:rPr lang="it-IT" sz="1800" b="1" dirty="0" err="1" smtClean="0"/>
              <a:t>Vallini</a:t>
            </a:r>
            <a:r>
              <a:rPr lang="it-IT" sz="1800" dirty="0" smtClean="0"/>
              <a:t>, in visita alla Mostra.</a:t>
            </a:r>
          </a:p>
          <a:p>
            <a:endParaRPr lang="it-IT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453356" y="332656"/>
            <a:ext cx="8237289" cy="5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0843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67544" y="5949280"/>
            <a:ext cx="8208912" cy="720080"/>
          </a:xfrm>
        </p:spPr>
        <p:txBody>
          <a:bodyPr/>
          <a:lstStyle/>
          <a:p>
            <a:pPr lvl="0"/>
            <a:r>
              <a:rPr lang="it-IT" sz="1800" dirty="0" smtClean="0">
                <a:solidFill>
                  <a:prstClr val="black"/>
                </a:solidFill>
              </a:rPr>
              <a:t>19 </a:t>
            </a:r>
            <a:r>
              <a:rPr lang="it-IT" sz="1800" dirty="0">
                <a:solidFill>
                  <a:prstClr val="black"/>
                </a:solidFill>
              </a:rPr>
              <a:t>Luglio 2013 - CELEBRAZIONE 70° ANNIVERSARIO:</a:t>
            </a:r>
          </a:p>
          <a:p>
            <a:pPr lvl="0"/>
            <a:r>
              <a:rPr lang="it-IT" sz="1800" dirty="0">
                <a:solidFill>
                  <a:prstClr val="black"/>
                </a:solidFill>
              </a:rPr>
              <a:t>Sua Eminenza, il </a:t>
            </a:r>
            <a:r>
              <a:rPr lang="it-IT" sz="1800" b="1" dirty="0">
                <a:solidFill>
                  <a:prstClr val="black"/>
                </a:solidFill>
              </a:rPr>
              <a:t>Cardinale Agostino </a:t>
            </a:r>
            <a:r>
              <a:rPr lang="it-IT" sz="1800" b="1" dirty="0" err="1">
                <a:solidFill>
                  <a:prstClr val="black"/>
                </a:solidFill>
              </a:rPr>
              <a:t>Vallini</a:t>
            </a:r>
            <a:r>
              <a:rPr lang="it-IT" sz="1800" dirty="0">
                <a:solidFill>
                  <a:prstClr val="black"/>
                </a:solidFill>
              </a:rPr>
              <a:t>, in visita alla Mostra.</a:t>
            </a:r>
          </a:p>
          <a:p>
            <a:endParaRPr lang="it-IT" dirty="0"/>
          </a:p>
        </p:txBody>
      </p:sp>
      <p:pic>
        <p:nvPicPr>
          <p:cNvPr id="7" name="Segnaposto immagine 6" descr="DSC_0038.jpg"/>
          <p:cNvPicPr>
            <a:picLocks noGrp="1" noChangeAspect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520166" y="332656"/>
            <a:ext cx="8103668" cy="55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12287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395536" y="5949280"/>
            <a:ext cx="8280920" cy="648072"/>
          </a:xfrm>
        </p:spPr>
        <p:txBody>
          <a:bodyPr>
            <a:normAutofit lnSpcReduction="10000"/>
          </a:bodyPr>
          <a:lstStyle/>
          <a:p>
            <a:pPr lvl="0"/>
            <a:r>
              <a:rPr lang="it-IT" sz="1800" dirty="0">
                <a:solidFill>
                  <a:prstClr val="black"/>
                </a:solidFill>
              </a:rPr>
              <a:t>19 Luglio 2013 - CELEBRAZIONE 70° ANNIVERSARIO:</a:t>
            </a:r>
          </a:p>
          <a:p>
            <a:pPr lvl="0"/>
            <a:r>
              <a:rPr lang="it-IT" sz="1800" dirty="0">
                <a:solidFill>
                  <a:prstClr val="black"/>
                </a:solidFill>
              </a:rPr>
              <a:t>Sua Eminenza, il </a:t>
            </a:r>
            <a:r>
              <a:rPr lang="it-IT" sz="1800" b="1" dirty="0">
                <a:solidFill>
                  <a:prstClr val="black"/>
                </a:solidFill>
              </a:rPr>
              <a:t>Cardinale Agostino </a:t>
            </a:r>
            <a:r>
              <a:rPr lang="it-IT" sz="1800" b="1" dirty="0" err="1">
                <a:solidFill>
                  <a:prstClr val="black"/>
                </a:solidFill>
              </a:rPr>
              <a:t>Vallini</a:t>
            </a:r>
            <a:r>
              <a:rPr lang="it-IT" sz="1800" dirty="0">
                <a:solidFill>
                  <a:prstClr val="black"/>
                </a:solidFill>
              </a:rPr>
              <a:t>, in visita alla Mostra.</a:t>
            </a:r>
          </a:p>
          <a:p>
            <a:endParaRPr lang="it-IT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436865" y="332656"/>
            <a:ext cx="8270270" cy="5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329963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64000" y="332656"/>
            <a:ext cx="8016000" cy="601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13794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immagine 4"/>
          <p:cNvPicPr>
            <a:picLocks noGrp="1" noChangeAspect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732427" y="260648"/>
            <a:ext cx="7679147" cy="5760000"/>
          </a:xfrm>
        </p:spPr>
      </p:pic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83568" y="6093296"/>
            <a:ext cx="7776864" cy="504056"/>
          </a:xfrm>
        </p:spPr>
        <p:txBody>
          <a:bodyPr>
            <a:normAutofit/>
          </a:bodyPr>
          <a:lstStyle/>
          <a:p>
            <a:r>
              <a:rPr lang="it-IT" sz="1800" dirty="0" smtClean="0"/>
              <a:t>19 Luglio 2013 - 70° Anniversario</a:t>
            </a:r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xmlns="" val="40462891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immagine 4"/>
          <p:cNvPicPr>
            <a:picLocks noGrp="1" noChangeAspect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732000" y="260648"/>
            <a:ext cx="7680000" cy="5760000"/>
          </a:xfrm>
        </p:spPr>
      </p:pic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83568" y="6093296"/>
            <a:ext cx="7848872" cy="432048"/>
          </a:xfrm>
        </p:spPr>
        <p:txBody>
          <a:bodyPr>
            <a:normAutofit/>
          </a:bodyPr>
          <a:lstStyle/>
          <a:p>
            <a:r>
              <a:rPr lang="it-IT" sz="1800" dirty="0" smtClean="0"/>
              <a:t>Installazione artistica nel giardino adiacente la statua di Papa Pio XII</a:t>
            </a:r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xmlns="" val="4145871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immagine 4"/>
          <p:cNvPicPr>
            <a:picLocks noGrp="1" noChangeAspect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732000" y="332656"/>
            <a:ext cx="7680000" cy="5760000"/>
          </a:xfrm>
        </p:spPr>
      </p:pic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755576" y="6165304"/>
            <a:ext cx="7848872" cy="576064"/>
          </a:xfrm>
        </p:spPr>
        <p:txBody>
          <a:bodyPr>
            <a:noAutofit/>
          </a:bodyPr>
          <a:lstStyle/>
          <a:p>
            <a:r>
              <a:rPr lang="it-IT" sz="1800" dirty="0" smtClean="0"/>
              <a:t>Concerto della Fanfara dell’Arma dei Carabinieri all’interno della Basilica di San </a:t>
            </a:r>
            <a:r>
              <a:rPr lang="it-IT" sz="1800" smtClean="0"/>
              <a:t>Lorenzo  Fuori le Mura</a:t>
            </a:r>
            <a:r>
              <a:rPr lang="it-IT" sz="1800" dirty="0" smtClean="0"/>
              <a:t>.</a:t>
            </a:r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xmlns="" val="26218112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100</Words>
  <Application>Microsoft Office PowerPoint</Application>
  <PresentationFormat>Presentazione su schermo (4:3)</PresentationFormat>
  <Paragraphs>9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8" baseType="lpstr">
      <vt:lpstr>Tema di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Luca</dc:creator>
  <cp:lastModifiedBy>User</cp:lastModifiedBy>
  <cp:revision>7</cp:revision>
  <dcterms:created xsi:type="dcterms:W3CDTF">2017-06-12T14:57:48Z</dcterms:created>
  <dcterms:modified xsi:type="dcterms:W3CDTF">2018-05-19T15:16:39Z</dcterms:modified>
</cp:coreProperties>
</file>